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86" r:id="rId1"/>
    <p:sldMasterId id="2147483681" r:id="rId2"/>
    <p:sldMasterId id="2147483724" r:id="rId3"/>
    <p:sldMasterId id="2147483732" r:id="rId4"/>
  </p:sldMasterIdLst>
  <p:notesMasterIdLst>
    <p:notesMasterId r:id="rId27"/>
  </p:notesMasterIdLst>
  <p:handoutMasterIdLst>
    <p:handoutMasterId r:id="rId28"/>
  </p:handoutMasterIdLst>
  <p:sldIdLst>
    <p:sldId id="2147472632" r:id="rId5"/>
    <p:sldId id="762" r:id="rId6"/>
    <p:sldId id="1447" r:id="rId7"/>
    <p:sldId id="1446" r:id="rId8"/>
    <p:sldId id="1351" r:id="rId9"/>
    <p:sldId id="1449" r:id="rId10"/>
    <p:sldId id="1450" r:id="rId11"/>
    <p:sldId id="1438" r:id="rId12"/>
    <p:sldId id="1439" r:id="rId13"/>
    <p:sldId id="1440" r:id="rId14"/>
    <p:sldId id="1441" r:id="rId15"/>
    <p:sldId id="1442" r:id="rId16"/>
    <p:sldId id="1443" r:id="rId17"/>
    <p:sldId id="2147472630" r:id="rId18"/>
    <p:sldId id="1460" r:id="rId19"/>
    <p:sldId id="2147472628" r:id="rId20"/>
    <p:sldId id="2147472631" r:id="rId21"/>
    <p:sldId id="1373" r:id="rId22"/>
    <p:sldId id="1374" r:id="rId23"/>
    <p:sldId id="1448" r:id="rId24"/>
    <p:sldId id="1455" r:id="rId25"/>
    <p:sldId id="515" r:id="rId2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5" pos="288" userDrawn="1">
          <p15:clr>
            <a:srgbClr val="A4A3A4"/>
          </p15:clr>
        </p15:guide>
        <p15:guide id="6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0000"/>
    <a:srgbClr val="AA72D4"/>
    <a:srgbClr val="7030A0"/>
    <a:srgbClr val="FFDB00"/>
    <a:srgbClr val="E4E4E4"/>
    <a:srgbClr val="85439A"/>
    <a:srgbClr val="F37121"/>
    <a:srgbClr val="BADCE6"/>
    <a:srgbClr val="BFD857"/>
    <a:srgbClr val="0067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33" autoAdjust="0"/>
    <p:restoredTop sz="91700" autoAdjust="0"/>
  </p:normalViewPr>
  <p:slideViewPr>
    <p:cSldViewPr snapToGrid="0" showGuides="1">
      <p:cViewPr varScale="1">
        <p:scale>
          <a:sx n="100" d="100"/>
          <a:sy n="100" d="100"/>
        </p:scale>
        <p:origin x="498" y="84"/>
      </p:cViewPr>
      <p:guideLst>
        <p:guide pos="288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5922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16C320-B3A0-4E34-8673-C433D3BAF911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628CCC-A4D2-4AEC-B1CC-2056895F2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8436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39F009B-AA83-4291-81BE-194F11CE19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9310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9F009B-AA83-4291-81BE-194F11CE19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3139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FC37D-37B5-C5A6-AED5-F55BDA40D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84D07F-8971-8156-20FF-069E3B85CC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1AF88D-619A-0D33-EE42-93AC52E9A1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EAA590-AA64-B807-56C1-2DE7DCEDBB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9F009B-AA83-4291-81BE-194F11CE19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4572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CC90A-2821-91E9-140B-DAA579BFB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6AFD37-5941-B755-C361-A525AEF037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AB14E7-2BA5-0CFE-6C17-AC686E9335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D822CF-6472-08F2-397E-DDCA626B73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9F009B-AA83-4291-81BE-194F11CE19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212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E56ED-4713-E8B8-236E-35CFF0818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7AAA68-50B7-DBD5-FC06-BE3F2925DA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80CCEE-76C7-DF44-AE4F-8269E524A6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960163-7555-34D2-8DAB-B671E32918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9F009B-AA83-4291-81BE-194F11CE19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415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AC3F8-4F24-F90E-B994-ABB946148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18A8CD-ED7E-D3D1-B7D0-E6A11A69F8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4794D3-DFE1-EA74-3097-18BD1D1D2B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BFBACF-A1C3-442F-21F6-4E01FC60B2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F009B-AA83-4291-81BE-194F11CE1901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8051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F009B-AA83-4291-81BE-194F11CE190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7947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87BDF-14FD-36DB-1ED8-9EF079B59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420D9D-8B6B-2723-BBD7-5D4D44D786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4AC602-9556-1320-1C7C-D9961D343B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EBD3B4-1AFD-7971-DF02-30D0850C45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F009B-AA83-4291-81BE-194F11CE19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6290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5E114-A215-3896-B158-5768B208F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D25F93-17D5-FAD6-3D19-E5A767D3CE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6DC22C-9271-00CF-9489-332DD1AB5F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0FAE91-7864-7EC1-1A4D-80D9B679B0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F009B-AA83-4291-81BE-194F11CE190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114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F009B-AA83-4291-81BE-194F11CE190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0979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F306F-E2C7-4C6A-A816-A4DE6ED7555F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871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9AF3B-6D91-A403-AB12-9C7B3EC4D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2A85D3-67B7-C822-5EF3-6D7A176004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3D6CB6-ACE0-F3C4-4ED1-BA8B75E2CE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D579D-E0B7-F150-752C-964FCDDB8E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9F009B-AA83-4291-81BE-194F11CE19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159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98A7E7-D6FF-9388-245C-3BF054C90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3FBD1A-D4D8-D92E-A53C-A5E5A9CAC1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F0E4AF-8CC9-E402-A26C-6BE05EC748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3E54A9-48F2-1B59-8595-1104C6519A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9F009B-AA83-4291-81BE-194F11CE19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738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9F009B-AA83-4291-81BE-194F11CE19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73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9420F-5DB0-20DA-20E7-5B716B1F7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FA076C-1680-7E0B-8D2E-7AE3F043C5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2538D6-D42B-889D-7E42-21F4D02723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45908-A8FB-643E-A575-269ADFAD43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9F009B-AA83-4291-81BE-194F11CE19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584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2859C-F475-3875-3A20-D5186DC40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512BDE-21FF-7060-92A7-39EC906E04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DA8863-A556-97EF-B8C5-D2CE600C5A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30000"/>
              </a:spcBef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9D3536-27E8-5D63-CF43-A95F5975B3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9F009B-AA83-4291-81BE-194F11CE19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2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59F93-6187-2E03-786E-B137BC6B1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E37DDA-7224-53CF-EB11-F389108378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5F0B7A-00C1-87B2-2156-11052939FD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30000"/>
              </a:spcBef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EB2102-EAC9-8FF0-EEEF-F7186E269D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9F009B-AA83-4291-81BE-194F11CE19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581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7E9F5-E1F6-17B5-8CF2-F4D1DD2F9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9C0D01-2F1C-5E4C-516E-4242CC7198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CBED9E-914E-77A0-9852-E4C03AA268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083334-2E5F-F673-E8ED-4364313949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9F009B-AA83-4291-81BE-194F11CE19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739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A4E39-CDF4-3946-F3BB-52AE30447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4BFD8A-5561-7E41-EF58-26EC0F7FFE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7FB094-A33C-EC72-0427-03F14CD0E8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F3F96-0AAF-2787-6C05-9EB63754E6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9F009B-AA83-4291-81BE-194F11CE19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553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fld id="{689318A1-174D-4DEE-8106-03A37B9BCF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eing Logo Closing Slide_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815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fld id="{689318A1-174D-4DEE-8106-03A37B9BCF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209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fld id="{689318A1-174D-4DEE-8106-03A37B9BCF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490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57201" y="762000"/>
            <a:ext cx="11324329" cy="280097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rgbClr val="5D5B5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1" y="294436"/>
            <a:ext cx="11324329" cy="5262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800"/>
            </a:lvl1pPr>
          </a:lstStyle>
          <a:p>
            <a:fld id="{689318A1-174D-4DEE-8106-03A37B9BCF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876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fld id="{689318A1-174D-4DEE-8106-03A37B9BCF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095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fld id="{689318A1-174D-4DEE-8106-03A37B9BCF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206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fld id="{689318A1-174D-4DEE-8106-03A37B9BCF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290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57201" y="762000"/>
            <a:ext cx="11324329" cy="280097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rgbClr val="5D5B5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1" y="294436"/>
            <a:ext cx="11324329" cy="5262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800"/>
            </a:lvl1pPr>
          </a:lstStyle>
          <a:p>
            <a:fld id="{689318A1-174D-4DEE-8106-03A37B9BCF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fld id="{689318A1-174D-4DEE-8106-03A37B9BCF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fld id="{689318A1-174D-4DEE-8106-03A37B9BCF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spcAft>
                <a:spcPts val="0"/>
              </a:spcAft>
              <a:buFont typeface="Arial" panose="020B0604020202020204" pitchFamily="34" charset="0"/>
              <a:buChar char="•"/>
              <a:defRPr/>
            </a:lvl1pPr>
            <a:lvl2pPr marL="514350" indent="-342900">
              <a:spcAft>
                <a:spcPts val="0"/>
              </a:spcAft>
              <a:buFont typeface="Arial" panose="020B0604020202020204" pitchFamily="34" charset="0"/>
              <a:buChar char="•"/>
              <a:defRPr/>
            </a:lvl2pPr>
            <a:lvl3pPr marL="727075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lvl3pPr>
            <a:lvl4pPr marL="914400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lvl4pPr>
            <a:lvl5pPr marL="1079500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fld id="{689318A1-174D-4DEE-8106-03A37B9BCF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06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57201" y="762000"/>
            <a:ext cx="11324329" cy="280097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rgbClr val="5D5B5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1" y="294436"/>
            <a:ext cx="11324329" cy="5262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800"/>
            </a:lvl1pPr>
          </a:lstStyle>
          <a:p>
            <a:fld id="{689318A1-174D-4DEE-8106-03A37B9BCF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spcAft>
                <a:spcPts val="0"/>
              </a:spcAft>
              <a:buFont typeface="Arial" panose="020B0604020202020204" pitchFamily="34" charset="0"/>
              <a:buChar char="•"/>
              <a:defRPr/>
            </a:lvl1pPr>
            <a:lvl2pPr marL="514350" indent="-342900">
              <a:spcAft>
                <a:spcPts val="0"/>
              </a:spcAft>
              <a:buFont typeface="Arial" panose="020B0604020202020204" pitchFamily="34" charset="0"/>
              <a:buChar char="•"/>
              <a:defRPr/>
            </a:lvl2pPr>
            <a:lvl3pPr marL="727075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lvl3pPr>
            <a:lvl4pPr marL="914400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lvl4pPr>
            <a:lvl5pPr marL="1079500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57201" y="762000"/>
            <a:ext cx="11324329" cy="280097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rgbClr val="5D5B5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800"/>
            </a:lvl1pPr>
          </a:lstStyle>
          <a:p>
            <a:fld id="{689318A1-174D-4DEE-8106-03A37B9BCF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537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eing Logo Closing Slide_Blu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8045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1" y="294436"/>
            <a:ext cx="11324329" cy="526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92276"/>
            <a:ext cx="11328400" cy="1772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60417" y="6532563"/>
            <a:ext cx="2377016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800">
                <a:solidFill>
                  <a:srgbClr val="A3AAAE"/>
                </a:solidFill>
              </a:defRPr>
            </a:lvl1pPr>
          </a:lstStyle>
          <a:p>
            <a:fld id="{689318A1-174D-4DEE-8106-03A37B9BCF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62400" y="6394450"/>
            <a:ext cx="42672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defRPr sz="1000" b="1">
                <a:solidFill>
                  <a:srgbClr val="A3AAA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455BD54-474E-7A97-AD5F-DBCF77B3CFF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87096" y="6657976"/>
            <a:ext cx="2753783" cy="1111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44" tIns="9144" rIns="9144" bIns="9144" anchor="b">
            <a:spAutoFit/>
          </a:bodyPr>
          <a:lstStyle/>
          <a:p>
            <a:pPr defTabSz="820738" eaLnBrk="0" hangingPunct="0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Copyright © 2026 Boeing. All rights reserved.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723" r:id="rId2"/>
    <p:sldLayoutId id="2147483690" r:id="rId3"/>
    <p:sldLayoutId id="2147483692" r:id="rId4"/>
    <p:sldLayoutId id="2147483689" r:id="rId5"/>
    <p:sldLayoutId id="2147483708" r:id="rId6"/>
    <p:sldLayoutId id="2147483688" r:id="rId7"/>
    <p:sldLayoutId id="2147483722" r:id="rId8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hf sldNum="0" hdr="0" ftr="0" dt="0"/>
  <p:txStyles>
    <p:titleStyle>
      <a:lvl1pPr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0">
          <a:solidFill>
            <a:schemeClr val="tx2"/>
          </a:solidFill>
          <a:latin typeface="+mj-lt"/>
          <a:ea typeface="+mj-ea"/>
          <a:cs typeface="+mj-cs"/>
        </a:defRPr>
      </a:lvl1pPr>
      <a:lvl2pPr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820738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 typeface="Wingdings" pitchFamily="2" charset="2"/>
        <a:buNone/>
        <a:defRPr sz="2200" b="0">
          <a:solidFill>
            <a:schemeClr val="tx2"/>
          </a:solidFill>
          <a:latin typeface="+mn-lt"/>
          <a:ea typeface="+mn-ea"/>
          <a:cs typeface="+mn-cs"/>
        </a:defRPr>
      </a:lvl1pPr>
      <a:lvl2pPr marL="171450" indent="0" algn="l" defTabSz="820738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 typeface="Wingdings" pitchFamily="2" charset="2"/>
        <a:buNone/>
        <a:defRPr sz="2000">
          <a:solidFill>
            <a:schemeClr val="tx2"/>
          </a:solidFill>
          <a:latin typeface="+mn-lt"/>
        </a:defRPr>
      </a:lvl2pPr>
      <a:lvl3pPr marL="441325" indent="0" algn="l" defTabSz="820738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 typeface="Arial" charset="0"/>
        <a:buNone/>
        <a:defRPr>
          <a:solidFill>
            <a:schemeClr val="tx2"/>
          </a:solidFill>
          <a:latin typeface="+mn-lt"/>
        </a:defRPr>
      </a:lvl3pPr>
      <a:lvl4pPr marL="628650" indent="0" algn="l" defTabSz="820738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 typeface="Arial" charset="0"/>
        <a:buNone/>
        <a:defRPr>
          <a:solidFill>
            <a:schemeClr val="tx2"/>
          </a:solidFill>
          <a:latin typeface="+mn-lt"/>
        </a:defRPr>
      </a:lvl4pPr>
      <a:lvl5pPr marL="793750" indent="0" algn="l" defTabSz="820738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 typeface="Arial" charset="0"/>
        <a:buNone/>
        <a:defRPr sz="1600">
          <a:solidFill>
            <a:schemeClr val="tx2"/>
          </a:solidFill>
          <a:latin typeface="+mn-lt"/>
        </a:defRPr>
      </a:lvl5pPr>
      <a:lvl6pPr marL="1414463" indent="-163513" algn="l" defTabSz="820738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</a:defRPr>
      </a:lvl6pPr>
      <a:lvl7pPr marL="1871663" indent="-163513" algn="l" defTabSz="820738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</a:defRPr>
      </a:lvl7pPr>
      <a:lvl8pPr marL="2328863" indent="-163513" algn="l" defTabSz="820738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</a:defRPr>
      </a:lvl8pPr>
      <a:lvl9pPr marL="2786063" indent="-163513" algn="l" defTabSz="820738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8" userDrawn="1">
          <p15:clr>
            <a:srgbClr val="F26B43"/>
          </p15:clr>
        </p15:guide>
        <p15:guide id="2" pos="288" userDrawn="1">
          <p15:clr>
            <a:srgbClr val="F26B43"/>
          </p15:clr>
        </p15:guide>
        <p15:guide id="3" orient="horz" pos="4152" userDrawn="1">
          <p15:clr>
            <a:srgbClr val="F26B43"/>
          </p15:clr>
        </p15:guide>
        <p15:guide id="4" pos="742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9F092D-1AA0-A5B9-0D9B-9D30A2C0A3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63594"/>
          </a:xfrm>
          <a:prstGeom prst="rect">
            <a:avLst/>
          </a:prstGeom>
        </p:spPr>
      </p:pic>
      <p:pic>
        <p:nvPicPr>
          <p:cNvPr id="6" name="Picture 54" descr="Boeing_white_largePP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3959929" y="2874140"/>
            <a:ext cx="4272142" cy="103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37487E8-BDFA-FFA5-5613-1962BFCD38D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85775" y="6663786"/>
            <a:ext cx="2753783" cy="1111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44" tIns="9144" rIns="9144" bIns="9144" anchor="b">
            <a:spAutoFit/>
          </a:bodyPr>
          <a:lstStyle/>
          <a:p>
            <a:pPr lvl="0" defTabSz="820738" eaLnBrk="0" hangingPunct="0"/>
            <a:r>
              <a:rPr lang="en-US" sz="600" dirty="0">
                <a:solidFill>
                  <a:srgbClr val="A3AAAE"/>
                </a:solidFill>
              </a:rPr>
              <a:t>Copyright © 2026 Boeing.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968634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6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4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2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95" indent="-22859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76" indent="-22859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57" indent="-22859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38" indent="-22859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1" algn="l" defTabSz="9143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1" algn="l" defTabSz="9143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3" algn="l" defTabSz="9143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4" algn="l" defTabSz="9143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5" algn="l" defTabSz="9143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85" algn="l" defTabSz="9143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7" algn="l" defTabSz="9143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48" algn="l" defTabSz="9143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8E7CF19-12D5-7AF9-D508-355A16E6662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85775" y="6663786"/>
            <a:ext cx="2753783" cy="1111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44" tIns="9144" rIns="9144" bIns="9144" anchor="b">
            <a:spAutoFit/>
          </a:bodyPr>
          <a:lstStyle/>
          <a:p>
            <a:pPr lvl="0" defTabSz="820738" eaLnBrk="0" hangingPunct="0"/>
            <a:r>
              <a:rPr lang="en-US" sz="600" dirty="0">
                <a:solidFill>
                  <a:srgbClr val="A3AAAE"/>
                </a:solidFill>
              </a:rPr>
              <a:t>Copyright © 2026 Boeing. All rights reserved.</a:t>
            </a:r>
          </a:p>
        </p:txBody>
      </p:sp>
      <p:pic>
        <p:nvPicPr>
          <p:cNvPr id="2051" name="Picture 5" descr="Boeing_RGBblue_largePPT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6448" y="2871900"/>
            <a:ext cx="4279104" cy="103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6815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hf sldNum="0" hdr="0" ftr="0" dt="0"/>
  <p:txStyles>
    <p:titleStyle>
      <a:lvl1pPr algn="l" defTabSz="10205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10205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2pPr>
      <a:lvl3pPr algn="l" defTabSz="10205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3pPr>
      <a:lvl4pPr algn="l" defTabSz="10205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4pPr>
      <a:lvl5pPr algn="l" defTabSz="10205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5pPr>
      <a:lvl6pPr marL="457120" algn="l" defTabSz="10205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6pPr>
      <a:lvl7pPr marL="914239" algn="l" defTabSz="10205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7pPr>
      <a:lvl8pPr marL="1371359" algn="l" defTabSz="10205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8pPr>
      <a:lvl9pPr marL="1828478" algn="l" defTabSz="10205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9pPr>
    </p:titleStyle>
    <p:bodyStyle>
      <a:lvl1pPr marL="169833" indent="-169833" algn="l" defTabSz="82059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rgbClr val="0038A8"/>
        </a:buClr>
        <a:buFont typeface="Wingdings" pitchFamily="2" charset="2"/>
        <a:buChar char="§"/>
        <a:defRPr sz="2200" b="1">
          <a:solidFill>
            <a:srgbClr val="000000"/>
          </a:solidFill>
          <a:latin typeface="+mn-lt"/>
          <a:ea typeface="+mn-ea"/>
          <a:cs typeface="+mn-cs"/>
        </a:defRPr>
      </a:lvl1pPr>
      <a:lvl2pPr marL="385695" indent="-214275" algn="l" defTabSz="82059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rgbClr val="0038A8"/>
        </a:buClr>
        <a:buFont typeface="Arial" pitchFamily="34" charset="0"/>
        <a:buChar char="–"/>
        <a:defRPr sz="2000">
          <a:solidFill>
            <a:srgbClr val="000000"/>
          </a:solidFill>
          <a:latin typeface="+mn-lt"/>
        </a:defRPr>
      </a:lvl2pPr>
      <a:lvl3pPr marL="576162" indent="-174594" algn="l" defTabSz="82059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rgbClr val="0038A8"/>
        </a:buClr>
        <a:buFont typeface="Wingdings" pitchFamily="2" charset="2"/>
        <a:buChar char="§"/>
        <a:defRPr>
          <a:solidFill>
            <a:srgbClr val="000000"/>
          </a:solidFill>
          <a:latin typeface="+mn-lt"/>
        </a:defRPr>
      </a:lvl3pPr>
      <a:lvl4pPr marL="792023" indent="-163484" algn="l" defTabSz="820593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>
          <a:solidFill>
            <a:schemeClr val="tx1"/>
          </a:solidFill>
          <a:latin typeface="+mn-lt"/>
        </a:defRPr>
      </a:lvl4pPr>
      <a:lvl5pPr marL="957094" indent="-163484" algn="l" defTabSz="820593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414214" indent="-163484" algn="l" defTabSz="820593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71333" indent="-163484" algn="l" defTabSz="820593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328453" indent="-163484" algn="l" defTabSz="820593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85573" indent="-163484" algn="l" defTabSz="820593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0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8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98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7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3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1" y="294436"/>
            <a:ext cx="11324329" cy="526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92276"/>
            <a:ext cx="11328400" cy="1772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60417" y="6532563"/>
            <a:ext cx="2377016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800">
                <a:solidFill>
                  <a:srgbClr val="A3AAAE"/>
                </a:solidFill>
              </a:defRPr>
            </a:lvl1pPr>
          </a:lstStyle>
          <a:p>
            <a:fld id="{689318A1-174D-4DEE-8106-03A37B9BCF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62400" y="6394450"/>
            <a:ext cx="42672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defRPr sz="1000" b="1">
                <a:solidFill>
                  <a:srgbClr val="A3AAA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1767EC9-82F8-41B8-9A19-612A32E6878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87096" y="6657976"/>
            <a:ext cx="2753783" cy="1111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44" tIns="9144" rIns="9144" bIns="9144" anchor="b">
            <a:spAutoFit/>
          </a:bodyPr>
          <a:lstStyle/>
          <a:p>
            <a:pPr defTabSz="820738" eaLnBrk="0" hangingPunct="0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Copyright © 2026 Boeing.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801105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hf sldNum="0" hdr="0" ftr="0" dt="0"/>
  <p:txStyles>
    <p:titleStyle>
      <a:lvl1pPr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0">
          <a:solidFill>
            <a:schemeClr val="tx2"/>
          </a:solidFill>
          <a:latin typeface="+mj-lt"/>
          <a:ea typeface="+mj-ea"/>
          <a:cs typeface="+mj-cs"/>
        </a:defRPr>
      </a:lvl1pPr>
      <a:lvl2pPr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820738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 typeface="Wingdings" pitchFamily="2" charset="2"/>
        <a:buNone/>
        <a:defRPr sz="2200" b="0">
          <a:solidFill>
            <a:schemeClr val="tx2"/>
          </a:solidFill>
          <a:latin typeface="+mn-lt"/>
          <a:ea typeface="+mn-ea"/>
          <a:cs typeface="+mn-cs"/>
        </a:defRPr>
      </a:lvl1pPr>
      <a:lvl2pPr marL="171450" indent="0" algn="l" defTabSz="820738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 typeface="Wingdings" pitchFamily="2" charset="2"/>
        <a:buNone/>
        <a:defRPr sz="2000">
          <a:solidFill>
            <a:schemeClr val="tx2"/>
          </a:solidFill>
          <a:latin typeface="+mn-lt"/>
        </a:defRPr>
      </a:lvl2pPr>
      <a:lvl3pPr marL="441325" indent="0" algn="l" defTabSz="820738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 typeface="Arial" charset="0"/>
        <a:buNone/>
        <a:defRPr>
          <a:solidFill>
            <a:schemeClr val="tx2"/>
          </a:solidFill>
          <a:latin typeface="+mn-lt"/>
        </a:defRPr>
      </a:lvl3pPr>
      <a:lvl4pPr marL="628650" indent="0" algn="l" defTabSz="820738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 typeface="Arial" charset="0"/>
        <a:buNone/>
        <a:defRPr>
          <a:solidFill>
            <a:schemeClr val="tx2"/>
          </a:solidFill>
          <a:latin typeface="+mn-lt"/>
        </a:defRPr>
      </a:lvl4pPr>
      <a:lvl5pPr marL="793750" indent="0" algn="l" defTabSz="820738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 typeface="Arial" charset="0"/>
        <a:buNone/>
        <a:defRPr sz="1600">
          <a:solidFill>
            <a:schemeClr val="tx2"/>
          </a:solidFill>
          <a:latin typeface="+mn-lt"/>
        </a:defRPr>
      </a:lvl5pPr>
      <a:lvl6pPr marL="1414463" indent="-163513" algn="l" defTabSz="820738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</a:defRPr>
      </a:lvl6pPr>
      <a:lvl7pPr marL="1871663" indent="-163513" algn="l" defTabSz="820738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</a:defRPr>
      </a:lvl7pPr>
      <a:lvl8pPr marL="2328863" indent="-163513" algn="l" defTabSz="820738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</a:defRPr>
      </a:lvl8pPr>
      <a:lvl9pPr marL="2786063" indent="-163513" algn="l" defTabSz="820738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8">
          <p15:clr>
            <a:srgbClr val="F26B43"/>
          </p15:clr>
        </p15:guide>
        <p15:guide id="2" pos="288">
          <p15:clr>
            <a:srgbClr val="F26B43"/>
          </p15:clr>
        </p15:guide>
        <p15:guide id="3" orient="horz" pos="4152">
          <p15:clr>
            <a:srgbClr val="F26B43"/>
          </p15:clr>
        </p15:guide>
        <p15:guide id="4" pos="742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D0D82E-6AE6-14D2-52ED-D124F528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559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AD6E5-DC9C-421D-AAFD-846FC9653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1BF15BD-3679-7510-DF26-B02BBBE10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14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3F9D8-D34F-4C29-CF10-AD9AADA80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0940F0D-0B42-E7C4-F2BA-317B89F48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80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9505A-1A31-3AC1-1E78-A1F26BCFB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704F6A-6BBE-5FBA-438E-C4CAACC39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24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0EB84-E38C-A7E6-F0A0-BD723E1C9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149AE0E-95FF-61C1-0660-1F31D2381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12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DA85CC-7ADA-FEF0-7D87-E9BAB3F12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901193-843C-9DB6-5F05-8D6F77240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345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9EE96-8C05-3086-9369-2F0C1268B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Picture 368">
            <a:extLst>
              <a:ext uri="{FF2B5EF4-FFF2-40B4-BE49-F238E27FC236}">
                <a16:creationId xmlns:a16="http://schemas.microsoft.com/office/drawing/2014/main" id="{B0867CA6-60BB-655F-7D27-1C2D99688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380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260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1BF10-06D9-2046-BE1B-3898F0AC2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FA2E64-8E55-564D-64BB-A4AC8244C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70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616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843F2-BBE0-83D9-939D-73DCD0BC8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AFA5F61F-2C71-5955-4682-A0BE8136A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01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C0CBC-D885-32BA-BD9B-9C72CE249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33D90C-1B94-7774-6D7C-3D3894E15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0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58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BC057-C44B-1373-2561-20DED860A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47E340-B07B-F05E-821F-FED514A59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0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16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09DA9D-2530-E384-9995-B8B4C080D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60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2982B-0A6C-CCFF-C679-49D12E6B9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7F54A2-C21C-60DC-0C1E-98595E437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70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84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78D7C-B8CB-4832-2C37-195604496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CD5EAC-2979-FC38-ACF4-B982C06E6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640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7369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CFC96-F481-FFB8-11CB-6E025B438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2205876-20CB-2DB4-92C5-69CDED730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126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9EFD1-B33E-93C5-F982-1FC09227F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A37FA7F-91C7-E113-6174-AE9079BFD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670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568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36736-D2C7-3FAD-3EC4-C5E53DE48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7DCAE3-F18F-F50E-4100-CA6A9E050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27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947970-87F7-9A67-635E-089C8820B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2F1DB5-4DDD-D853-05C9-F28D6B9BA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35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18263-6004-479D-EC89-4ED7041E9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4F918DD-8215-EDC5-26B2-32D3F42C6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8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43210-79B3-28CE-D879-B386424FA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E838AB-9A89-4340-8856-F61FE9F11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82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847D4-B937-11AE-7FE5-C41EB3BA0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D5A4674-95AD-FCB7-4C2B-B86D4C7BC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915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theme/theme1.xml><?xml version="1.0" encoding="utf-8"?>
<a:theme xmlns:a="http://schemas.openxmlformats.org/drawingml/2006/main" name="BCACF 2026 16:9 Slide Library">
  <a:themeElements>
    <a:clrScheme name="BCACF 2026 - 4">
      <a:dk1>
        <a:srgbClr val="0A2240"/>
      </a:dk1>
      <a:lt1>
        <a:srgbClr val="FFFFFF"/>
      </a:lt1>
      <a:dk2>
        <a:srgbClr val="000000"/>
      </a:dk2>
      <a:lt2>
        <a:srgbClr val="DAD9D7"/>
      </a:lt2>
      <a:accent1>
        <a:srgbClr val="00369D"/>
      </a:accent1>
      <a:accent2>
        <a:srgbClr val="009BDF"/>
      </a:accent2>
      <a:accent3>
        <a:srgbClr val="BADCE6"/>
      </a:accent3>
      <a:accent4>
        <a:srgbClr val="BFD857"/>
      </a:accent4>
      <a:accent5>
        <a:srgbClr val="F38521"/>
      </a:accent5>
      <a:accent6>
        <a:srgbClr val="85439A"/>
      </a:accent6>
      <a:hlink>
        <a:srgbClr val="009BDF"/>
      </a:hlink>
      <a:folHlink>
        <a:srgbClr val="0A2240"/>
      </a:folHlink>
    </a:clrScheme>
    <a:fontScheme name="4_GradientBar_IdentityBar_QUESTIO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noFill/>
        <a:ln>
          <a:solidFill>
            <a:schemeClr val="tx1"/>
          </a:solidFill>
          <a:headEnd type="none" w="med" len="med"/>
          <a:tailEnd type="none" w="med" len="med"/>
        </a:ln>
        <a:effectLst/>
      </a:spPr>
      <a:bodyPr/>
      <a:lstStyle/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lnDef>
    <a:txDef>
      <a:spPr>
        <a:noFill/>
      </a:spPr>
      <a:bodyPr wrap="none" rtlCol="0">
        <a:spAutoFit/>
      </a:bodyPr>
      <a:lstStyle>
        <a:defPPr>
          <a:defRPr sz="24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Boeing Color Palette">
        <a:dk1>
          <a:srgbClr val="000000"/>
        </a:dk1>
        <a:lt1>
          <a:srgbClr val="FFFFFF"/>
        </a:lt1>
        <a:dk2>
          <a:srgbClr val="0033A1"/>
        </a:dk2>
        <a:lt2>
          <a:srgbClr val="A5ACB0"/>
        </a:lt2>
        <a:accent1>
          <a:srgbClr val="0033A1"/>
        </a:accent1>
        <a:accent2>
          <a:srgbClr val="E70033"/>
        </a:accent2>
        <a:accent3>
          <a:srgbClr val="0096DB"/>
        </a:accent3>
        <a:accent4>
          <a:srgbClr val="77B800"/>
        </a:accent4>
        <a:accent5>
          <a:srgbClr val="580F8B"/>
        </a:accent5>
        <a:accent6>
          <a:srgbClr val="FFA200"/>
        </a:accent6>
        <a:hlink>
          <a:srgbClr val="0039A6"/>
        </a:hlink>
        <a:folHlink>
          <a:srgbClr val="A5ACB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PANTONE 7546">
      <a:srgbClr val="253746"/>
    </a:custClr>
    <a:custClr name="PANTONE 431">
      <a:srgbClr val="5B6770"/>
    </a:custClr>
    <a:custClr name="PANTONE 429">
      <a:srgbClr val="A3AAAE"/>
    </a:custClr>
    <a:custClr name="PANTONE CG1">
      <a:srgbClr val="DAD9D7"/>
    </a:custClr>
    <a:custClr name="Process Magenta">
      <a:srgbClr val="E5007E"/>
    </a:custClr>
    <a:custClr name="PANTONE 4975">
      <a:srgbClr val="402020"/>
    </a:custClr>
    <a:custClr name="PANTONE 201">
      <a:srgbClr val="A32136"/>
    </a:custClr>
    <a:custClr name="PANTONE 185">
      <a:srgbClr val="EA002A"/>
    </a:custClr>
    <a:custClr name="PANTONE 1665">
      <a:srgbClr val="E14504"/>
    </a:custClr>
    <a:custClr name="PANTONE 137">
      <a:srgbClr val="FFA400"/>
    </a:custClr>
    <a:custClr name="PANTONE 108">
      <a:srgbClr val="FFDB00"/>
    </a:custClr>
    <a:custClr name="PANTONE 1215">
      <a:srgbClr val="FDD773"/>
    </a:custClr>
    <a:custClr name="PANTONE 7499">
      <a:srgbClr val="F2E5B3"/>
    </a:custClr>
    <a:custClr name="PANTONE 553">
      <a:srgbClr val="294635"/>
    </a:custClr>
    <a:custClr name="PANTONE 376">
      <a:srgbClr val="81BC00"/>
    </a:custClr>
    <a:custClr name="PANTONE 373">
      <a:srgbClr val="CCE981"/>
    </a:custClr>
    <a:custClr name="PANTONE 328">
      <a:srgbClr val="007167"/>
    </a:custClr>
    <a:custClr name="PANTONE 309">
      <a:srgbClr val="003B4A"/>
    </a:custClr>
    <a:custClr name="PANTONE 3135">
      <a:srgbClr val="008BAC"/>
    </a:custClr>
    <a:custClr name="PANTONE 7457">
      <a:srgbClr val="BADCE6"/>
    </a:custClr>
    <a:custClr name="PANTONE 289">
      <a:srgbClr val="0A2240"/>
    </a:custClr>
    <a:custClr name="PANTONE 2925">
      <a:srgbClr val="009BDF"/>
    </a:custClr>
    <a:custClr name="PANTONE 283">
      <a:srgbClr val="92C0EA"/>
    </a:custClr>
    <a:custClr name="PANTONE 2597">
      <a:srgbClr val="5C0F8C"/>
    </a:custClr>
  </a:custClrLst>
  <a:extLst>
    <a:ext uri="{05A4C25C-085E-4340-85A3-A5531E510DB2}">
      <thm15:themeFamily xmlns:thm15="http://schemas.microsoft.com/office/thememl/2012/main" name="BCCTemplate_16by9.potx" id="{83732033-639E-4529-A41D-162A8FC609D2}" vid="{E9A148EF-0260-4A95-97B1-3E41B9E58411}"/>
    </a:ext>
  </a:extLst>
</a:theme>
</file>

<file path=ppt/theme/theme2.xml><?xml version="1.0" encoding="utf-8"?>
<a:theme xmlns:a="http://schemas.openxmlformats.org/drawingml/2006/main" name="Boeing Logo Closing Slide_Blue BG">
  <a:themeElements>
    <a:clrScheme name="BCC 2020">
      <a:dk1>
        <a:srgbClr val="001951"/>
      </a:dk1>
      <a:lt1>
        <a:srgbClr val="FFFFFF"/>
      </a:lt1>
      <a:dk2>
        <a:srgbClr val="0A2240"/>
      </a:dk2>
      <a:lt2>
        <a:srgbClr val="ECECEC"/>
      </a:lt2>
      <a:accent1>
        <a:srgbClr val="0033A1"/>
      </a:accent1>
      <a:accent2>
        <a:srgbClr val="0067C0"/>
      </a:accent2>
      <a:accent3>
        <a:srgbClr val="0096E8"/>
      </a:accent3>
      <a:accent4>
        <a:srgbClr val="00CCFF"/>
      </a:accent4>
      <a:accent5>
        <a:srgbClr val="97DFFF"/>
      </a:accent5>
      <a:accent6>
        <a:srgbClr val="7ABC00"/>
      </a:accent6>
      <a:hlink>
        <a:srgbClr val="0096E8"/>
      </a:hlink>
      <a:folHlink>
        <a:srgbClr val="5B677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2073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2073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39A6"/>
        </a:dk2>
        <a:lt2>
          <a:srgbClr val="A5ACB0"/>
        </a:lt2>
        <a:accent1>
          <a:srgbClr val="0039A6"/>
        </a:accent1>
        <a:accent2>
          <a:srgbClr val="007165"/>
        </a:accent2>
        <a:accent3>
          <a:srgbClr val="FFFFFF"/>
        </a:accent3>
        <a:accent4>
          <a:srgbClr val="000000"/>
        </a:accent4>
        <a:accent5>
          <a:srgbClr val="AAAED0"/>
        </a:accent5>
        <a:accent6>
          <a:srgbClr val="00665B"/>
        </a:accent6>
        <a:hlink>
          <a:srgbClr val="0039A6"/>
        </a:hlink>
        <a:folHlink>
          <a:srgbClr val="A5ACB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CCTemplate_16by9.potx" id="{83732033-639E-4529-A41D-162A8FC609D2}" vid="{E02FC15B-356F-424C-BD83-2BC193D035A1}"/>
    </a:ext>
  </a:extLst>
</a:theme>
</file>

<file path=ppt/theme/theme3.xml><?xml version="1.0" encoding="utf-8"?>
<a:theme xmlns:a="http://schemas.openxmlformats.org/drawingml/2006/main" name="Boeing Logo Closing Slide_White BG">
  <a:themeElements>
    <a:clrScheme name="BCC 2020">
      <a:dk1>
        <a:srgbClr val="001951"/>
      </a:dk1>
      <a:lt1>
        <a:srgbClr val="FFFFFF"/>
      </a:lt1>
      <a:dk2>
        <a:srgbClr val="0A2240"/>
      </a:dk2>
      <a:lt2>
        <a:srgbClr val="ECECEC"/>
      </a:lt2>
      <a:accent1>
        <a:srgbClr val="0033A1"/>
      </a:accent1>
      <a:accent2>
        <a:srgbClr val="0067C0"/>
      </a:accent2>
      <a:accent3>
        <a:srgbClr val="0096E8"/>
      </a:accent3>
      <a:accent4>
        <a:srgbClr val="00CCFF"/>
      </a:accent4>
      <a:accent5>
        <a:srgbClr val="97DFFF"/>
      </a:accent5>
      <a:accent6>
        <a:srgbClr val="7ABC00"/>
      </a:accent6>
      <a:hlink>
        <a:srgbClr val="0096E8"/>
      </a:hlink>
      <a:folHlink>
        <a:srgbClr val="5B6770"/>
      </a:folHlink>
    </a:clrScheme>
    <a:fontScheme name="2_GradientBar_IdentityBar_QUESTIO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GradientBar_IdentityBar_QUESTIONS 1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B2B2B2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GradientBar_IdentityBar_QUESTIONS 2">
        <a:dk1>
          <a:srgbClr val="000000"/>
        </a:dk1>
        <a:lt1>
          <a:srgbClr val="FFFFFF"/>
        </a:lt1>
        <a:dk2>
          <a:srgbClr val="0039A6"/>
        </a:dk2>
        <a:lt2>
          <a:srgbClr val="A5ACB0"/>
        </a:lt2>
        <a:accent1>
          <a:srgbClr val="580F8B"/>
        </a:accent1>
        <a:accent2>
          <a:srgbClr val="E70033"/>
        </a:accent2>
        <a:accent3>
          <a:srgbClr val="FFFFFF"/>
        </a:accent3>
        <a:accent4>
          <a:srgbClr val="000000"/>
        </a:accent4>
        <a:accent5>
          <a:srgbClr val="B4AAC4"/>
        </a:accent5>
        <a:accent6>
          <a:srgbClr val="D1002D"/>
        </a:accent6>
        <a:hlink>
          <a:srgbClr val="0096DB"/>
        </a:hlink>
        <a:folHlink>
          <a:srgbClr val="77B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GradientBar_IdentityBar_QUESTIONS 3">
        <a:dk1>
          <a:srgbClr val="000000"/>
        </a:dk1>
        <a:lt1>
          <a:srgbClr val="FFFFFF"/>
        </a:lt1>
        <a:dk2>
          <a:srgbClr val="0039A6"/>
        </a:dk2>
        <a:lt2>
          <a:srgbClr val="848F98"/>
        </a:lt2>
        <a:accent1>
          <a:srgbClr val="580F8B"/>
        </a:accent1>
        <a:accent2>
          <a:srgbClr val="E70033"/>
        </a:accent2>
        <a:accent3>
          <a:srgbClr val="FFFFFF"/>
        </a:accent3>
        <a:accent4>
          <a:srgbClr val="000000"/>
        </a:accent4>
        <a:accent5>
          <a:srgbClr val="B4AAC4"/>
        </a:accent5>
        <a:accent6>
          <a:srgbClr val="D1002D"/>
        </a:accent6>
        <a:hlink>
          <a:srgbClr val="0096DB"/>
        </a:hlink>
        <a:folHlink>
          <a:srgbClr val="77B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GradientBar_IdentityBar_QUESTIONS 4">
        <a:dk1>
          <a:srgbClr val="000000"/>
        </a:dk1>
        <a:lt1>
          <a:srgbClr val="FFFFFF"/>
        </a:lt1>
        <a:dk2>
          <a:srgbClr val="003CA2"/>
        </a:dk2>
        <a:lt2>
          <a:srgbClr val="848F98"/>
        </a:lt2>
        <a:accent1>
          <a:srgbClr val="580F8B"/>
        </a:accent1>
        <a:accent2>
          <a:srgbClr val="E24A12"/>
        </a:accent2>
        <a:accent3>
          <a:srgbClr val="FFFFFF"/>
        </a:accent3>
        <a:accent4>
          <a:srgbClr val="000000"/>
        </a:accent4>
        <a:accent5>
          <a:srgbClr val="B4AAC4"/>
        </a:accent5>
        <a:accent6>
          <a:srgbClr val="CD420F"/>
        </a:accent6>
        <a:hlink>
          <a:srgbClr val="0096DB"/>
        </a:hlink>
        <a:folHlink>
          <a:srgbClr val="77B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GradientBar_IdentityBar_QUESTIONS 5">
        <a:dk1>
          <a:srgbClr val="000000"/>
        </a:dk1>
        <a:lt1>
          <a:srgbClr val="FFFFFF"/>
        </a:lt1>
        <a:dk2>
          <a:srgbClr val="003CA2"/>
        </a:dk2>
        <a:lt2>
          <a:srgbClr val="848F98"/>
        </a:lt2>
        <a:accent1>
          <a:srgbClr val="580F8B"/>
        </a:accent1>
        <a:accent2>
          <a:srgbClr val="E70033"/>
        </a:accent2>
        <a:accent3>
          <a:srgbClr val="FFFFFF"/>
        </a:accent3>
        <a:accent4>
          <a:srgbClr val="000000"/>
        </a:accent4>
        <a:accent5>
          <a:srgbClr val="B4AAC4"/>
        </a:accent5>
        <a:accent6>
          <a:srgbClr val="D1002D"/>
        </a:accent6>
        <a:hlink>
          <a:srgbClr val="0096DB"/>
        </a:hlink>
        <a:folHlink>
          <a:srgbClr val="77B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CCTemplate_16by9.potx" id="{83732033-639E-4529-A41D-162A8FC609D2}" vid="{D5B1AC76-FF9C-44B3-B7B4-26600D374918}"/>
    </a:ext>
  </a:extLst>
</a:theme>
</file>

<file path=ppt/theme/theme4.xml><?xml version="1.0" encoding="utf-8"?>
<a:theme xmlns:a="http://schemas.openxmlformats.org/drawingml/2006/main" name="1_BCC 2024">
  <a:themeElements>
    <a:clrScheme name="BCC 2020">
      <a:dk1>
        <a:srgbClr val="001951"/>
      </a:dk1>
      <a:lt1>
        <a:srgbClr val="FFFFFF"/>
      </a:lt1>
      <a:dk2>
        <a:srgbClr val="0A2240"/>
      </a:dk2>
      <a:lt2>
        <a:srgbClr val="ECECEC"/>
      </a:lt2>
      <a:accent1>
        <a:srgbClr val="0033A1"/>
      </a:accent1>
      <a:accent2>
        <a:srgbClr val="0067C0"/>
      </a:accent2>
      <a:accent3>
        <a:srgbClr val="0096E8"/>
      </a:accent3>
      <a:accent4>
        <a:srgbClr val="00CCFF"/>
      </a:accent4>
      <a:accent5>
        <a:srgbClr val="97DFFF"/>
      </a:accent5>
      <a:accent6>
        <a:srgbClr val="7ABC00"/>
      </a:accent6>
      <a:hlink>
        <a:srgbClr val="0096E8"/>
      </a:hlink>
      <a:folHlink>
        <a:srgbClr val="5B6770"/>
      </a:folHlink>
    </a:clrScheme>
    <a:fontScheme name="4_GradientBar_IdentityBar_QUESTIO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noFill/>
        <a:ln>
          <a:solidFill>
            <a:schemeClr val="tx1"/>
          </a:solidFill>
          <a:headEnd type="none" w="med" len="med"/>
          <a:tailEnd type="none" w="med" len="med"/>
        </a:ln>
        <a:effectLst/>
      </a:spPr>
      <a:bodyPr/>
      <a:lstStyle/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lnDef>
    <a:txDef>
      <a:spPr>
        <a:noFill/>
      </a:spPr>
      <a:bodyPr wrap="none" rtlCol="0">
        <a:spAutoFit/>
      </a:bodyPr>
      <a:lstStyle>
        <a:defPPr>
          <a:defRPr sz="24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Boeing Color Palette">
        <a:dk1>
          <a:srgbClr val="000000"/>
        </a:dk1>
        <a:lt1>
          <a:srgbClr val="FFFFFF"/>
        </a:lt1>
        <a:dk2>
          <a:srgbClr val="0033A1"/>
        </a:dk2>
        <a:lt2>
          <a:srgbClr val="A5ACB0"/>
        </a:lt2>
        <a:accent1>
          <a:srgbClr val="0033A1"/>
        </a:accent1>
        <a:accent2>
          <a:srgbClr val="E70033"/>
        </a:accent2>
        <a:accent3>
          <a:srgbClr val="0096DB"/>
        </a:accent3>
        <a:accent4>
          <a:srgbClr val="77B800"/>
        </a:accent4>
        <a:accent5>
          <a:srgbClr val="580F8B"/>
        </a:accent5>
        <a:accent6>
          <a:srgbClr val="FFA200"/>
        </a:accent6>
        <a:hlink>
          <a:srgbClr val="0039A6"/>
        </a:hlink>
        <a:folHlink>
          <a:srgbClr val="A5ACB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PANTONE 7546">
      <a:srgbClr val="253746"/>
    </a:custClr>
    <a:custClr name="PANTONE 431">
      <a:srgbClr val="5B6770"/>
    </a:custClr>
    <a:custClr name="PANTONE 429">
      <a:srgbClr val="A3AAAE"/>
    </a:custClr>
    <a:custClr name="PANTONE CG1">
      <a:srgbClr val="DAD9D7"/>
    </a:custClr>
    <a:custClr name="Process Magenta">
      <a:srgbClr val="E5007E"/>
    </a:custClr>
    <a:custClr name="PANTONE 4975">
      <a:srgbClr val="402020"/>
    </a:custClr>
    <a:custClr name="PANTONE 201">
      <a:srgbClr val="A32136"/>
    </a:custClr>
    <a:custClr name="PANTONE 185">
      <a:srgbClr val="EA002A"/>
    </a:custClr>
    <a:custClr name="PANTONE 1665">
      <a:srgbClr val="E14504"/>
    </a:custClr>
    <a:custClr name="PANTONE 137">
      <a:srgbClr val="FFA400"/>
    </a:custClr>
    <a:custClr name="PANTONE 108">
      <a:srgbClr val="FFDB00"/>
    </a:custClr>
    <a:custClr name="PANTONE 1215">
      <a:srgbClr val="FDD773"/>
    </a:custClr>
    <a:custClr name="PANTONE 7499">
      <a:srgbClr val="F2E5B3"/>
    </a:custClr>
    <a:custClr name="PANTONE 553">
      <a:srgbClr val="294635"/>
    </a:custClr>
    <a:custClr name="PANTONE 376">
      <a:srgbClr val="81BC00"/>
    </a:custClr>
    <a:custClr name="PANTONE 373">
      <a:srgbClr val="CCE981"/>
    </a:custClr>
    <a:custClr name="PANTONE 328">
      <a:srgbClr val="007167"/>
    </a:custClr>
    <a:custClr name="PANTONE 309">
      <a:srgbClr val="003B4A"/>
    </a:custClr>
    <a:custClr name="PANTONE 3135">
      <a:srgbClr val="008BAC"/>
    </a:custClr>
    <a:custClr name="PANTONE 7457">
      <a:srgbClr val="BADCE6"/>
    </a:custClr>
    <a:custClr name="PANTONE 289">
      <a:srgbClr val="0A2240"/>
    </a:custClr>
    <a:custClr name="PANTONE 2925">
      <a:srgbClr val="009BDF"/>
    </a:custClr>
    <a:custClr name="PANTONE 283">
      <a:srgbClr val="92C0EA"/>
    </a:custClr>
    <a:custClr name="PANTONE 2597">
      <a:srgbClr val="5C0F8C"/>
    </a:custClr>
  </a:custClrLst>
  <a:extLst>
    <a:ext uri="{05A4C25C-085E-4340-85A3-A5531E510DB2}">
      <thm15:themeFamily xmlns:thm15="http://schemas.microsoft.com/office/thememl/2012/main" name="BCCTemplate_16by9.potx" id="{83732033-639E-4529-A41D-162A8FC609D2}" vid="{E9A148EF-0260-4A95-97B1-3E41B9E58411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PANTONE 7546">
      <a:srgbClr val="394A59"/>
    </a:custClr>
    <a:custClr name="PANTONE 431">
      <a:srgbClr val="5F6A72"/>
    </a:custClr>
    <a:custClr name="PANTONE 429">
      <a:srgbClr val="A5ACB0"/>
    </a:custClr>
    <a:custClr name="PANTONE CG1">
      <a:srgbClr val="E2E1DD"/>
    </a:custClr>
    <a:custClr name="PANTONE 7421">
      <a:srgbClr val="61162D"/>
    </a:custClr>
    <a:custClr name="PANTONE 221">
      <a:srgbClr val="96004B"/>
    </a:custClr>
    <a:custClr name="PANTONE 4975">
      <a:srgbClr val="462324"/>
    </a:custClr>
    <a:custClr name="PANTONE 201">
      <a:srgbClr val="9E1B32"/>
    </a:custClr>
    <a:custClr name="PANTONE 185">
      <a:srgbClr val="E70033"/>
    </a:custClr>
    <a:custClr name="PANTONE 1665">
      <a:srgbClr val="E24912"/>
    </a:custClr>
    <a:custClr name="PANTONE 137">
      <a:srgbClr val="FFA200"/>
    </a:custClr>
    <a:custClr name="PANTONE 1215">
      <a:srgbClr val="FBDE81"/>
    </a:custClr>
    <a:custClr name="PANTONE 7499">
      <a:srgbClr val="EEE8C5"/>
    </a:custClr>
    <a:custClr name="PANTONE 553">
      <a:srgbClr val="214232"/>
    </a:custClr>
    <a:custClr name="PANTONE 376">
      <a:srgbClr val="77B800"/>
    </a:custClr>
    <a:custClr name="PANTONE 373">
      <a:srgbClr val="CFEA8B"/>
    </a:custClr>
    <a:custClr name="PANTONE 328">
      <a:srgbClr val="007165"/>
    </a:custClr>
    <a:custClr name="PANTONE 309">
      <a:srgbClr val="003D4D"/>
    </a:custClr>
    <a:custClr name="PANTONE 3135">
      <a:srgbClr val="0091B5"/>
    </a:custClr>
    <a:custClr name="PANTONE 9041">
      <a:srgbClr val="E2EBE4"/>
    </a:custClr>
    <a:custClr name="PANTONE 289">
      <a:srgbClr val="002144"/>
    </a:custClr>
    <a:custClr name="PANTONE 2925">
      <a:srgbClr val="0096DB"/>
    </a:custClr>
    <a:custClr name="PANTONE 283">
      <a:srgbClr val="97C5EB"/>
    </a:custClr>
    <a:custClr name="PANTONE 2597">
      <a:srgbClr val="580F8B"/>
    </a:custClr>
  </a:custClr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BCCTemplate_16by9</Template>
  <TotalTime>0</TotalTime>
  <Words>18</Words>
  <Application>Microsoft Office PowerPoint</Application>
  <PresentationFormat>Widescreen</PresentationFormat>
  <Paragraphs>18</Paragraphs>
  <Slides>22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Aptos</vt:lpstr>
      <vt:lpstr>Arial</vt:lpstr>
      <vt:lpstr>Wingdings</vt:lpstr>
      <vt:lpstr>BCACF 2026 16:9 Slide Library</vt:lpstr>
      <vt:lpstr>Boeing Logo Closing Slide_Blue BG</vt:lpstr>
      <vt:lpstr>Boeing Logo Closing Slide_White BG</vt:lpstr>
      <vt:lpstr>1_BCC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Commercial Aircraft Finance Market Outlook 2026</dc:title>
  <dc:creator/>
  <cp:lastModifiedBy/>
  <cp:revision>1</cp:revision>
  <dcterms:created xsi:type="dcterms:W3CDTF">2026-01-26T22:56:48Z</dcterms:created>
  <dcterms:modified xsi:type="dcterms:W3CDTF">2026-03-06T18:16:18Z</dcterms:modified>
</cp:coreProperties>
</file>