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1451" r:id="rId3"/>
    <p:sldId id="1452" r:id="rId4"/>
    <p:sldId id="1453" r:id="rId5"/>
    <p:sldId id="1454" r:id="rId6"/>
    <p:sldId id="1455" r:id="rId7"/>
    <p:sldId id="1456" r:id="rId8"/>
    <p:sldId id="1457" r:id="rId9"/>
    <p:sldId id="1458" r:id="rId10"/>
    <p:sldId id="1459" r:id="rId11"/>
    <p:sldId id="1460" r:id="rId12"/>
    <p:sldId id="1461" r:id="rId13"/>
    <p:sldId id="1462" r:id="rId14"/>
    <p:sldId id="1463" r:id="rId15"/>
    <p:sldId id="1464" r:id="rId16"/>
    <p:sldId id="1465" r:id="rId17"/>
    <p:sldId id="1466" r:id="rId18"/>
    <p:sldId id="1467" r:id="rId19"/>
    <p:sldId id="514" r:id="rId20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288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0067C0"/>
    <a:srgbClr val="AA72D4"/>
    <a:srgbClr val="002370"/>
    <a:srgbClr val="00277E"/>
    <a:srgbClr val="7030A0"/>
    <a:srgbClr val="FFFFFF"/>
    <a:srgbClr val="568600"/>
    <a:srgbClr val="E7E9E1"/>
    <a:srgbClr val="F3C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96081" autoAdjust="0"/>
  </p:normalViewPr>
  <p:slideViewPr>
    <p:cSldViewPr snapToGrid="0" showGuides="1">
      <p:cViewPr varScale="1">
        <p:scale>
          <a:sx n="98" d="100"/>
          <a:sy n="98" d="100"/>
        </p:scale>
        <p:origin x="1506" y="78"/>
      </p:cViewPr>
      <p:guideLst>
        <p:guide pos="288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CD16C320-B3A0-4E34-8673-C433D3BAF91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59628CCC-A4D2-4AEC-B1CC-2056895F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1" y="762000"/>
            <a:ext cx="11324329" cy="28009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5D5B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1" y="294436"/>
            <a:ext cx="11324329" cy="526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eing Logo Closing Slid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94436"/>
            <a:ext cx="11324329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92276"/>
            <a:ext cx="11328400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0417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A3AAAE"/>
                </a:solidFill>
              </a:defRPr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767EC9-82F8-41B8-9A19-612A32E68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7096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Copyright © 2025 Boeing.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3" r:id="rId2"/>
    <p:sldLayoutId id="2147483690" r:id="rId3"/>
    <p:sldLayoutId id="2147483692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2200" b="0">
          <a:solidFill>
            <a:schemeClr val="tx2"/>
          </a:solidFill>
          <a:latin typeface="+mn-lt"/>
          <a:ea typeface="+mn-ea"/>
          <a:cs typeface="+mn-cs"/>
        </a:defRPr>
      </a:lvl1pPr>
      <a:lvl2pPr marL="1714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2000">
          <a:solidFill>
            <a:schemeClr val="tx2"/>
          </a:solidFill>
          <a:latin typeface="+mn-lt"/>
        </a:defRPr>
      </a:lvl2pPr>
      <a:lvl3pPr marL="441325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>
          <a:solidFill>
            <a:schemeClr val="tx2"/>
          </a:solidFill>
          <a:latin typeface="+mn-lt"/>
        </a:defRPr>
      </a:lvl3pPr>
      <a:lvl4pPr marL="6286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>
          <a:solidFill>
            <a:schemeClr val="tx2"/>
          </a:solidFill>
          <a:latin typeface="+mn-lt"/>
        </a:defRPr>
      </a:lvl4pPr>
      <a:lvl5pPr marL="7937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 sz="1600">
          <a:solidFill>
            <a:schemeClr val="tx2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4" pos="7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Boeing_RGBblue_large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48752" y="2980905"/>
            <a:ext cx="3694496" cy="8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BD0DDAE-65DF-4158-8649-C680998CD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7096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Copyright © 2025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72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120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23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35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478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169833" indent="-169833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385695" indent="-214275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576162" indent="-174594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79202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95709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41421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7133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32845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8557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46503-785B-37C2-3C7F-C1316A53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C552A-DAAD-BAD2-5B0F-24589C80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404EA-BE40-5264-6423-1B4D1AC34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AEC6F-DA07-8822-4D8F-15EAFDA9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454D3-25A5-6CA1-0969-CC459384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DBAAB-8734-BB02-3401-84934397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01C5E-1302-E2A6-8A59-3E9FD344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84276-49A9-6E30-85F2-CC81D2EB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95ADF-E422-812D-B27A-D71FAE85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8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56932-2E79-7DB1-74EE-E8339EC1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90789"/>
            <a:ext cx="11510246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51A5B-2A26-F3F4-C4BB-D4B4BB35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9CBD6-AD7B-4162-1886-37E1D41F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" y="0"/>
            <a:ext cx="1216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9AB39-4873-797E-41B3-BD4916BB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08AA9-0746-A12B-5537-EC021FC3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5E314D-AEEC-65EB-E04E-92AAC275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E1A77-589A-2C50-326A-F031405D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C924B-1595-F69B-CAEE-40F687F2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AFMO2025H1">
  <a:themeElements>
    <a:clrScheme name="BCC 2020">
      <a:dk1>
        <a:srgbClr val="001951"/>
      </a:dk1>
      <a:lt1>
        <a:srgbClr val="FFFFFF"/>
      </a:lt1>
      <a:dk2>
        <a:srgbClr val="0A2240"/>
      </a:dk2>
      <a:lt2>
        <a:srgbClr val="ECECEC"/>
      </a:lt2>
      <a:accent1>
        <a:srgbClr val="0033A1"/>
      </a:accent1>
      <a:accent2>
        <a:srgbClr val="0067C0"/>
      </a:accent2>
      <a:accent3>
        <a:srgbClr val="0096E8"/>
      </a:accent3>
      <a:accent4>
        <a:srgbClr val="00CCFF"/>
      </a:accent4>
      <a:accent5>
        <a:srgbClr val="97DFFF"/>
      </a:accent5>
      <a:accent6>
        <a:srgbClr val="7ABC00"/>
      </a:accent6>
      <a:hlink>
        <a:srgbClr val="0096E8"/>
      </a:hlink>
      <a:folHlink>
        <a:srgbClr val="5B677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  <a:extLst>
    <a:ext uri="{05A4C25C-085E-4340-85A3-A5531E510DB2}">
      <thm15:themeFamily xmlns:thm15="http://schemas.microsoft.com/office/thememl/2012/main" name="BCCTemplate_16by9.potx" id="{83732033-639E-4529-A41D-162A8FC609D2}" vid="{E9A148EF-0260-4A95-97B1-3E41B9E58411}"/>
    </a:ext>
  </a:extLst>
</a:theme>
</file>

<file path=ppt/theme/theme2.xml><?xml version="1.0" encoding="utf-8"?>
<a:theme xmlns:a="http://schemas.openxmlformats.org/drawingml/2006/main" name="Boeing Logo Closing Slide_White BG">
  <a:themeElements>
    <a:clrScheme name="BCC 2020">
      <a:dk1>
        <a:srgbClr val="001951"/>
      </a:dk1>
      <a:lt1>
        <a:srgbClr val="FFFFFF"/>
      </a:lt1>
      <a:dk2>
        <a:srgbClr val="0A2240"/>
      </a:dk2>
      <a:lt2>
        <a:srgbClr val="ECECEC"/>
      </a:lt2>
      <a:accent1>
        <a:srgbClr val="0033A1"/>
      </a:accent1>
      <a:accent2>
        <a:srgbClr val="0067C0"/>
      </a:accent2>
      <a:accent3>
        <a:srgbClr val="0096E8"/>
      </a:accent3>
      <a:accent4>
        <a:srgbClr val="00CCFF"/>
      </a:accent4>
      <a:accent5>
        <a:srgbClr val="97DFFF"/>
      </a:accent5>
      <a:accent6>
        <a:srgbClr val="7ABC00"/>
      </a:accent6>
      <a:hlink>
        <a:srgbClr val="0096E8"/>
      </a:hlink>
      <a:folHlink>
        <a:srgbClr val="5B6770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3">
        <a:dk1>
          <a:srgbClr val="000000"/>
        </a:dk1>
        <a:lt1>
          <a:srgbClr val="FFFFFF"/>
        </a:lt1>
        <a:dk2>
          <a:srgbClr val="0039A6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4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24A12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CD420F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5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CCTemplate_16by9.potx" id="{83732033-639E-4529-A41D-162A8FC609D2}" vid="{D5B1AC76-FF9C-44B3-B7B4-26600D37491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BCCTemplate_16by9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CAFMO2025H1</vt:lpstr>
      <vt:lpstr>Boeing Logo Closing Slide_White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2025-08-29T15:38:32Z</dcterms:created>
  <dcterms:modified xsi:type="dcterms:W3CDTF">2025-09-18T21:24:12Z</dcterms:modified>
</cp:coreProperties>
</file>